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</p:sldIdLst>
  <p:sldSz cy="10058400" cx="7772400"/>
  <p:notesSz cx="6858000" cy="9144000"/>
  <p:embeddedFontLst>
    <p:embeddedFont>
      <p:font typeface="Halant"/>
      <p:regular r:id="rId11"/>
      <p:bold r:id="rId12"/>
    </p:embeddedFont>
    <p:embeddedFont>
      <p:font typeface="Inter"/>
      <p:regular r:id="rId13"/>
      <p:bold r:id="rId14"/>
      <p:italic r:id="rId15"/>
      <p:boldItalic r:id="rId16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3168">
          <p15:clr>
            <a:srgbClr val="747775"/>
          </p15:clr>
        </p15:guide>
        <p15:guide id="2" pos="2448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953118EF-674A-46A0-860A-E9480C55B294}">
  <a:tblStyle styleId="{953118EF-674A-46A0-860A-E9480C55B294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3168" orient="horz"/>
        <p:guide pos="2448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Halant-regular.fntdata"/><Relationship Id="rId10" Type="http://schemas.openxmlformats.org/officeDocument/2006/relationships/slide" Target="slides/slide4.xml"/><Relationship Id="rId13" Type="http://schemas.openxmlformats.org/officeDocument/2006/relationships/font" Target="fonts/Inter-regular.fntdata"/><Relationship Id="rId12" Type="http://schemas.openxmlformats.org/officeDocument/2006/relationships/font" Target="fonts/Halant-bold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15" Type="http://schemas.openxmlformats.org/officeDocument/2006/relationships/font" Target="fonts/Inter-italic.fntdata"/><Relationship Id="rId14" Type="http://schemas.openxmlformats.org/officeDocument/2006/relationships/font" Target="fonts/Inter-bold.fntdata"/><Relationship Id="rId16" Type="http://schemas.openxmlformats.org/officeDocument/2006/relationships/font" Target="fonts/Inter-boldItalic.fntdata"/><Relationship Id="rId5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2104484" y="685800"/>
            <a:ext cx="2649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2104484" y="685800"/>
            <a:ext cx="2649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g3216742d144_0_22:notes"/>
          <p:cNvSpPr/>
          <p:nvPr>
            <p:ph idx="2" type="sldImg"/>
          </p:nvPr>
        </p:nvSpPr>
        <p:spPr>
          <a:xfrm>
            <a:off x="2104484" y="685800"/>
            <a:ext cx="2649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0" name="Google Shape;70;g3216742d144_0_2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g3216742d144_0_39:notes"/>
          <p:cNvSpPr/>
          <p:nvPr>
            <p:ph idx="2" type="sldImg"/>
          </p:nvPr>
        </p:nvSpPr>
        <p:spPr>
          <a:xfrm>
            <a:off x="2104484" y="685800"/>
            <a:ext cx="2649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8" name="Google Shape;88;g3216742d144_0_3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g3216742d144_0_56:notes"/>
          <p:cNvSpPr/>
          <p:nvPr>
            <p:ph idx="2" type="sldImg"/>
          </p:nvPr>
        </p:nvSpPr>
        <p:spPr>
          <a:xfrm>
            <a:off x="2104484" y="685800"/>
            <a:ext cx="2649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6" name="Google Shape;106;g3216742d144_0_5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264952" y="1456058"/>
            <a:ext cx="7242600" cy="4014000"/>
          </a:xfrm>
          <a:prstGeom prst="rect">
            <a:avLst/>
          </a:prstGeom>
        </p:spPr>
        <p:txBody>
          <a:bodyPr anchorCtr="0" anchor="b" bIns="113100" lIns="113100" spcFirstLastPara="1" rIns="113100" wrap="square" tIns="1131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1pPr>
            <a:lvl2pPr lvl="1" algn="ctr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2pPr>
            <a:lvl3pPr lvl="2" algn="ctr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3pPr>
            <a:lvl4pPr lvl="3" algn="ctr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4pPr>
            <a:lvl5pPr lvl="4" algn="ctr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5pPr>
            <a:lvl6pPr lvl="5" algn="ctr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6pPr>
            <a:lvl7pPr lvl="6" algn="ctr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7pPr>
            <a:lvl8pPr lvl="7" algn="ctr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8pPr>
            <a:lvl9pPr lvl="8" algn="ctr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264945" y="5542289"/>
            <a:ext cx="7242600" cy="1549800"/>
          </a:xfrm>
          <a:prstGeom prst="rect">
            <a:avLst/>
          </a:prstGeom>
        </p:spPr>
        <p:txBody>
          <a:bodyPr anchorCtr="0" anchor="t" bIns="113100" lIns="113100" spcFirstLastPara="1" rIns="113100" wrap="square" tIns="11310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264945" y="2163089"/>
            <a:ext cx="7242600" cy="3839700"/>
          </a:xfrm>
          <a:prstGeom prst="rect">
            <a:avLst/>
          </a:prstGeom>
        </p:spPr>
        <p:txBody>
          <a:bodyPr anchorCtr="0" anchor="b" bIns="113100" lIns="113100" spcFirstLastPara="1" rIns="113100" wrap="square" tIns="1131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800"/>
              <a:buNone/>
              <a:defRPr sz="14800"/>
            </a:lvl1pPr>
            <a:lvl2pPr lvl="1" algn="ctr">
              <a:spcBef>
                <a:spcPts val="0"/>
              </a:spcBef>
              <a:spcAft>
                <a:spcPts val="0"/>
              </a:spcAft>
              <a:buSzPts val="14800"/>
              <a:buNone/>
              <a:defRPr sz="14800"/>
            </a:lvl2pPr>
            <a:lvl3pPr lvl="2" algn="ctr">
              <a:spcBef>
                <a:spcPts val="0"/>
              </a:spcBef>
              <a:spcAft>
                <a:spcPts val="0"/>
              </a:spcAft>
              <a:buSzPts val="14800"/>
              <a:buNone/>
              <a:defRPr sz="14800"/>
            </a:lvl3pPr>
            <a:lvl4pPr lvl="3" algn="ctr">
              <a:spcBef>
                <a:spcPts val="0"/>
              </a:spcBef>
              <a:spcAft>
                <a:spcPts val="0"/>
              </a:spcAft>
              <a:buSzPts val="14800"/>
              <a:buNone/>
              <a:defRPr sz="14800"/>
            </a:lvl4pPr>
            <a:lvl5pPr lvl="4" algn="ctr">
              <a:spcBef>
                <a:spcPts val="0"/>
              </a:spcBef>
              <a:spcAft>
                <a:spcPts val="0"/>
              </a:spcAft>
              <a:buSzPts val="14800"/>
              <a:buNone/>
              <a:defRPr sz="14800"/>
            </a:lvl5pPr>
            <a:lvl6pPr lvl="5" algn="ctr">
              <a:spcBef>
                <a:spcPts val="0"/>
              </a:spcBef>
              <a:spcAft>
                <a:spcPts val="0"/>
              </a:spcAft>
              <a:buSzPts val="14800"/>
              <a:buNone/>
              <a:defRPr sz="14800"/>
            </a:lvl6pPr>
            <a:lvl7pPr lvl="6" algn="ctr">
              <a:spcBef>
                <a:spcPts val="0"/>
              </a:spcBef>
              <a:spcAft>
                <a:spcPts val="0"/>
              </a:spcAft>
              <a:buSzPts val="14800"/>
              <a:buNone/>
              <a:defRPr sz="14800"/>
            </a:lvl7pPr>
            <a:lvl8pPr lvl="7" algn="ctr">
              <a:spcBef>
                <a:spcPts val="0"/>
              </a:spcBef>
              <a:spcAft>
                <a:spcPts val="0"/>
              </a:spcAft>
              <a:buSzPts val="14800"/>
              <a:buNone/>
              <a:defRPr sz="14800"/>
            </a:lvl8pPr>
            <a:lvl9pPr lvl="8" algn="ctr">
              <a:spcBef>
                <a:spcPts val="0"/>
              </a:spcBef>
              <a:spcAft>
                <a:spcPts val="0"/>
              </a:spcAft>
              <a:buSzPts val="14800"/>
              <a:buNone/>
              <a:defRPr sz="148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264945" y="6164351"/>
            <a:ext cx="7242600" cy="2543700"/>
          </a:xfrm>
          <a:prstGeom prst="rect">
            <a:avLst/>
          </a:prstGeom>
        </p:spPr>
        <p:txBody>
          <a:bodyPr anchorCtr="0" anchor="t" bIns="113100" lIns="113100" spcFirstLastPara="1" rIns="113100" wrap="square" tIns="113100">
            <a:normAutofit/>
          </a:bodyPr>
          <a:lstStyle>
            <a:lvl1pPr indent="-368300" lvl="0" marL="457200" algn="ctr">
              <a:spcBef>
                <a:spcPts val="0"/>
              </a:spcBef>
              <a:spcAft>
                <a:spcPts val="0"/>
              </a:spcAft>
              <a:buSzPts val="2200"/>
              <a:buChar char="●"/>
              <a:defRPr/>
            </a:lvl1pPr>
            <a:lvl2pPr indent="-336550" lvl="1" marL="914400" algn="ctr">
              <a:spcBef>
                <a:spcPts val="0"/>
              </a:spcBef>
              <a:spcAft>
                <a:spcPts val="0"/>
              </a:spcAft>
              <a:buSzPts val="1700"/>
              <a:buChar char="○"/>
              <a:defRPr/>
            </a:lvl2pPr>
            <a:lvl3pPr indent="-336550" lvl="2" marL="1371600" algn="ctr">
              <a:spcBef>
                <a:spcPts val="0"/>
              </a:spcBef>
              <a:spcAft>
                <a:spcPts val="0"/>
              </a:spcAft>
              <a:buSzPts val="1700"/>
              <a:buChar char="■"/>
              <a:defRPr/>
            </a:lvl3pPr>
            <a:lvl4pPr indent="-336550" lvl="3" marL="1828800" algn="ctr">
              <a:spcBef>
                <a:spcPts val="0"/>
              </a:spcBef>
              <a:spcAft>
                <a:spcPts val="0"/>
              </a:spcAft>
              <a:buSzPts val="1700"/>
              <a:buChar char="●"/>
              <a:defRPr/>
            </a:lvl4pPr>
            <a:lvl5pPr indent="-336550" lvl="4" marL="2286000" algn="ctr">
              <a:spcBef>
                <a:spcPts val="0"/>
              </a:spcBef>
              <a:spcAft>
                <a:spcPts val="0"/>
              </a:spcAft>
              <a:buSzPts val="1700"/>
              <a:buChar char="○"/>
              <a:defRPr/>
            </a:lvl5pPr>
            <a:lvl6pPr indent="-336550" lvl="5" marL="2743200" algn="ctr">
              <a:spcBef>
                <a:spcPts val="0"/>
              </a:spcBef>
              <a:spcAft>
                <a:spcPts val="0"/>
              </a:spcAft>
              <a:buSzPts val="1700"/>
              <a:buChar char="■"/>
              <a:defRPr/>
            </a:lvl6pPr>
            <a:lvl7pPr indent="-336550" lvl="6" marL="3200400" algn="ctr">
              <a:spcBef>
                <a:spcPts val="0"/>
              </a:spcBef>
              <a:spcAft>
                <a:spcPts val="0"/>
              </a:spcAft>
              <a:buSzPts val="1700"/>
              <a:buChar char="●"/>
              <a:defRPr/>
            </a:lvl7pPr>
            <a:lvl8pPr indent="-336550" lvl="7" marL="3657600" algn="ctr">
              <a:spcBef>
                <a:spcPts val="0"/>
              </a:spcBef>
              <a:spcAft>
                <a:spcPts val="0"/>
              </a:spcAft>
              <a:buSzPts val="1700"/>
              <a:buChar char="○"/>
              <a:defRPr/>
            </a:lvl8pPr>
            <a:lvl9pPr indent="-336550" lvl="8" marL="4114800" algn="ctr">
              <a:spcBef>
                <a:spcPts val="0"/>
              </a:spcBef>
              <a:spcAft>
                <a:spcPts val="0"/>
              </a:spcAft>
              <a:buSzPts val="17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264945" y="4206107"/>
            <a:ext cx="7242600" cy="16461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1pPr>
            <a:lvl2pPr lvl="1" algn="ctr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2pPr>
            <a:lvl3pPr lvl="2" algn="ctr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3pPr>
            <a:lvl4pPr lvl="3" algn="ctr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4pPr>
            <a:lvl5pPr lvl="4" algn="ctr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5pPr>
            <a:lvl6pPr lvl="5" algn="ctr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6pPr>
            <a:lvl7pPr lvl="6" algn="ctr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7pPr>
            <a:lvl8pPr lvl="7" algn="ctr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8pPr>
            <a:lvl9pPr lvl="8" algn="ctr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264945" y="870271"/>
            <a:ext cx="7242600" cy="1120200"/>
          </a:xfrm>
          <a:prstGeom prst="rect">
            <a:avLst/>
          </a:prstGeom>
        </p:spPr>
        <p:txBody>
          <a:bodyPr anchorCtr="0" anchor="t" bIns="113100" lIns="113100" spcFirstLastPara="1" rIns="113100" wrap="square" tIns="11310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264945" y="2253729"/>
            <a:ext cx="7242600" cy="6681000"/>
          </a:xfrm>
          <a:prstGeom prst="rect">
            <a:avLst/>
          </a:prstGeom>
        </p:spPr>
        <p:txBody>
          <a:bodyPr anchorCtr="0" anchor="t" bIns="113100" lIns="113100" spcFirstLastPara="1" rIns="113100" wrap="square" tIns="113100">
            <a:normAutofit/>
          </a:bodyPr>
          <a:lstStyle>
            <a:lvl1pPr indent="-368300" lvl="0" marL="457200">
              <a:spcBef>
                <a:spcPts val="0"/>
              </a:spcBef>
              <a:spcAft>
                <a:spcPts val="0"/>
              </a:spcAft>
              <a:buSzPts val="2200"/>
              <a:buChar char="●"/>
              <a:defRPr/>
            </a:lvl1pPr>
            <a:lvl2pPr indent="-336550" lvl="1" marL="914400">
              <a:spcBef>
                <a:spcPts val="0"/>
              </a:spcBef>
              <a:spcAft>
                <a:spcPts val="0"/>
              </a:spcAft>
              <a:buSzPts val="1700"/>
              <a:buChar char="○"/>
              <a:defRPr/>
            </a:lvl2pPr>
            <a:lvl3pPr indent="-336550" lvl="2" marL="1371600">
              <a:spcBef>
                <a:spcPts val="0"/>
              </a:spcBef>
              <a:spcAft>
                <a:spcPts val="0"/>
              </a:spcAft>
              <a:buSzPts val="1700"/>
              <a:buChar char="■"/>
              <a:defRPr/>
            </a:lvl3pPr>
            <a:lvl4pPr indent="-336550" lvl="3" marL="1828800">
              <a:spcBef>
                <a:spcPts val="0"/>
              </a:spcBef>
              <a:spcAft>
                <a:spcPts val="0"/>
              </a:spcAft>
              <a:buSzPts val="1700"/>
              <a:buChar char="●"/>
              <a:defRPr/>
            </a:lvl4pPr>
            <a:lvl5pPr indent="-336550" lvl="4" marL="2286000">
              <a:spcBef>
                <a:spcPts val="0"/>
              </a:spcBef>
              <a:spcAft>
                <a:spcPts val="0"/>
              </a:spcAft>
              <a:buSzPts val="1700"/>
              <a:buChar char="○"/>
              <a:defRPr/>
            </a:lvl5pPr>
            <a:lvl6pPr indent="-336550" lvl="5" marL="2743200">
              <a:spcBef>
                <a:spcPts val="0"/>
              </a:spcBef>
              <a:spcAft>
                <a:spcPts val="0"/>
              </a:spcAft>
              <a:buSzPts val="1700"/>
              <a:buChar char="■"/>
              <a:defRPr/>
            </a:lvl6pPr>
            <a:lvl7pPr indent="-336550" lvl="6" marL="3200400">
              <a:spcBef>
                <a:spcPts val="0"/>
              </a:spcBef>
              <a:spcAft>
                <a:spcPts val="0"/>
              </a:spcAft>
              <a:buSzPts val="1700"/>
              <a:buChar char="●"/>
              <a:defRPr/>
            </a:lvl7pPr>
            <a:lvl8pPr indent="-336550" lvl="7" marL="3657600">
              <a:spcBef>
                <a:spcPts val="0"/>
              </a:spcBef>
              <a:spcAft>
                <a:spcPts val="0"/>
              </a:spcAft>
              <a:buSzPts val="1700"/>
              <a:buChar char="○"/>
              <a:defRPr/>
            </a:lvl8pPr>
            <a:lvl9pPr indent="-336550" lvl="8" marL="4114800">
              <a:spcBef>
                <a:spcPts val="0"/>
              </a:spcBef>
              <a:spcAft>
                <a:spcPts val="0"/>
              </a:spcAft>
              <a:buSzPts val="17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264945" y="870271"/>
            <a:ext cx="7242600" cy="1120200"/>
          </a:xfrm>
          <a:prstGeom prst="rect">
            <a:avLst/>
          </a:prstGeom>
        </p:spPr>
        <p:txBody>
          <a:bodyPr anchorCtr="0" anchor="t" bIns="113100" lIns="113100" spcFirstLastPara="1" rIns="113100" wrap="square" tIns="11310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264945" y="2253729"/>
            <a:ext cx="3399900" cy="6681000"/>
          </a:xfrm>
          <a:prstGeom prst="rect">
            <a:avLst/>
          </a:prstGeom>
        </p:spPr>
        <p:txBody>
          <a:bodyPr anchorCtr="0" anchor="t" bIns="113100" lIns="113100" spcFirstLastPara="1" rIns="113100" wrap="square" tIns="113100">
            <a:normAutofit/>
          </a:bodyPr>
          <a:lstStyle>
            <a:lvl1pPr indent="-336550" lvl="0" marL="457200">
              <a:spcBef>
                <a:spcPts val="0"/>
              </a:spcBef>
              <a:spcAft>
                <a:spcPts val="0"/>
              </a:spcAft>
              <a:buSzPts val="1700"/>
              <a:buChar char="●"/>
              <a:defRPr sz="1700"/>
            </a:lvl1pPr>
            <a:lvl2pPr indent="-323850" lvl="1" marL="91440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2pPr>
            <a:lvl3pPr indent="-323850" lvl="2" marL="137160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3pPr>
            <a:lvl4pPr indent="-323850" lvl="3" marL="18288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4pPr>
            <a:lvl5pPr indent="-323850" lvl="4" marL="228600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5pPr>
            <a:lvl6pPr indent="-323850" lvl="5" marL="274320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6pPr>
            <a:lvl7pPr indent="-323850" lvl="6" marL="32004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7pPr>
            <a:lvl8pPr indent="-323850" lvl="7" marL="365760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8pPr>
            <a:lvl9pPr indent="-323850" lvl="8" marL="411480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107540" y="2253729"/>
            <a:ext cx="3399900" cy="6681000"/>
          </a:xfrm>
          <a:prstGeom prst="rect">
            <a:avLst/>
          </a:prstGeom>
        </p:spPr>
        <p:txBody>
          <a:bodyPr anchorCtr="0" anchor="t" bIns="113100" lIns="113100" spcFirstLastPara="1" rIns="113100" wrap="square" tIns="113100">
            <a:normAutofit/>
          </a:bodyPr>
          <a:lstStyle>
            <a:lvl1pPr indent="-336550" lvl="0" marL="457200">
              <a:spcBef>
                <a:spcPts val="0"/>
              </a:spcBef>
              <a:spcAft>
                <a:spcPts val="0"/>
              </a:spcAft>
              <a:buSzPts val="1700"/>
              <a:buChar char="●"/>
              <a:defRPr sz="1700"/>
            </a:lvl1pPr>
            <a:lvl2pPr indent="-323850" lvl="1" marL="91440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2pPr>
            <a:lvl3pPr indent="-323850" lvl="2" marL="137160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3pPr>
            <a:lvl4pPr indent="-323850" lvl="3" marL="18288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4pPr>
            <a:lvl5pPr indent="-323850" lvl="4" marL="228600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5pPr>
            <a:lvl6pPr indent="-323850" lvl="5" marL="274320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6pPr>
            <a:lvl7pPr indent="-323850" lvl="6" marL="32004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7pPr>
            <a:lvl8pPr indent="-323850" lvl="7" marL="365760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8pPr>
            <a:lvl9pPr indent="-323850" lvl="8" marL="411480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264945" y="870271"/>
            <a:ext cx="7242600" cy="1120200"/>
          </a:xfrm>
          <a:prstGeom prst="rect">
            <a:avLst/>
          </a:prstGeom>
        </p:spPr>
        <p:txBody>
          <a:bodyPr anchorCtr="0" anchor="t" bIns="113100" lIns="113100" spcFirstLastPara="1" rIns="113100" wrap="square" tIns="11310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264945" y="1086507"/>
            <a:ext cx="2386800" cy="1477500"/>
          </a:xfrm>
          <a:prstGeom prst="rect">
            <a:avLst/>
          </a:prstGeom>
        </p:spPr>
        <p:txBody>
          <a:bodyPr anchorCtr="0" anchor="b" bIns="113100" lIns="113100" spcFirstLastPara="1" rIns="113100" wrap="square" tIns="11310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264945" y="2717440"/>
            <a:ext cx="2386800" cy="6217500"/>
          </a:xfrm>
          <a:prstGeom prst="rect">
            <a:avLst/>
          </a:prstGeom>
        </p:spPr>
        <p:txBody>
          <a:bodyPr anchorCtr="0" anchor="t" bIns="113100" lIns="113100" spcFirstLastPara="1" rIns="113100" wrap="square" tIns="113100">
            <a:normAutofit/>
          </a:bodyPr>
          <a:lstStyle>
            <a:lvl1pPr indent="-323850" lvl="0" marL="4572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1pPr>
            <a:lvl2pPr indent="-323850" lvl="1" marL="91440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2pPr>
            <a:lvl3pPr indent="-323850" lvl="2" marL="137160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3pPr>
            <a:lvl4pPr indent="-323850" lvl="3" marL="18288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4pPr>
            <a:lvl5pPr indent="-323850" lvl="4" marL="228600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5pPr>
            <a:lvl6pPr indent="-323850" lvl="5" marL="274320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6pPr>
            <a:lvl7pPr indent="-323850" lvl="6" marL="32004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7pPr>
            <a:lvl8pPr indent="-323850" lvl="7" marL="365760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8pPr>
            <a:lvl9pPr indent="-323850" lvl="8" marL="411480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16713" y="880293"/>
            <a:ext cx="5412600" cy="80001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1pPr>
            <a:lvl2pPr lvl="1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2pPr>
            <a:lvl3pPr lvl="2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3pPr>
            <a:lvl4pPr lvl="3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4pPr>
            <a:lvl5pPr lvl="4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5pPr>
            <a:lvl6pPr lvl="5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6pPr>
            <a:lvl7pPr lvl="6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7pPr>
            <a:lvl8pPr lvl="7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8pPr>
            <a:lvl9pPr lvl="8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3886200" y="-244"/>
            <a:ext cx="3886200" cy="100584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113100" lIns="113100" spcFirstLastPara="1" rIns="113100" wrap="square" tIns="113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25675" y="2411542"/>
            <a:ext cx="3438300" cy="2898600"/>
          </a:xfrm>
          <a:prstGeom prst="rect">
            <a:avLst/>
          </a:prstGeom>
        </p:spPr>
        <p:txBody>
          <a:bodyPr anchorCtr="0" anchor="b" bIns="113100" lIns="113100" spcFirstLastPara="1" rIns="113100" wrap="square" tIns="1131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25675" y="5481569"/>
            <a:ext cx="3438300" cy="2415300"/>
          </a:xfrm>
          <a:prstGeom prst="rect">
            <a:avLst/>
          </a:prstGeom>
        </p:spPr>
        <p:txBody>
          <a:bodyPr anchorCtr="0" anchor="t" bIns="113100" lIns="113100" spcFirstLastPara="1" rIns="113100" wrap="square" tIns="11310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198575" y="1415969"/>
            <a:ext cx="3261600" cy="72258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indent="-368300" lvl="0" marL="457200">
              <a:spcBef>
                <a:spcPts val="0"/>
              </a:spcBef>
              <a:spcAft>
                <a:spcPts val="0"/>
              </a:spcAft>
              <a:buSzPts val="2200"/>
              <a:buChar char="●"/>
              <a:defRPr/>
            </a:lvl1pPr>
            <a:lvl2pPr indent="-336550" lvl="1" marL="914400">
              <a:spcBef>
                <a:spcPts val="0"/>
              </a:spcBef>
              <a:spcAft>
                <a:spcPts val="0"/>
              </a:spcAft>
              <a:buSzPts val="1700"/>
              <a:buChar char="○"/>
              <a:defRPr/>
            </a:lvl2pPr>
            <a:lvl3pPr indent="-336550" lvl="2" marL="1371600">
              <a:spcBef>
                <a:spcPts val="0"/>
              </a:spcBef>
              <a:spcAft>
                <a:spcPts val="0"/>
              </a:spcAft>
              <a:buSzPts val="1700"/>
              <a:buChar char="■"/>
              <a:defRPr/>
            </a:lvl3pPr>
            <a:lvl4pPr indent="-336550" lvl="3" marL="1828800">
              <a:spcBef>
                <a:spcPts val="0"/>
              </a:spcBef>
              <a:spcAft>
                <a:spcPts val="0"/>
              </a:spcAft>
              <a:buSzPts val="1700"/>
              <a:buChar char="●"/>
              <a:defRPr/>
            </a:lvl4pPr>
            <a:lvl5pPr indent="-336550" lvl="4" marL="2286000">
              <a:spcBef>
                <a:spcPts val="0"/>
              </a:spcBef>
              <a:spcAft>
                <a:spcPts val="0"/>
              </a:spcAft>
              <a:buSzPts val="1700"/>
              <a:buChar char="○"/>
              <a:defRPr/>
            </a:lvl5pPr>
            <a:lvl6pPr indent="-336550" lvl="5" marL="2743200">
              <a:spcBef>
                <a:spcPts val="0"/>
              </a:spcBef>
              <a:spcAft>
                <a:spcPts val="0"/>
              </a:spcAft>
              <a:buSzPts val="1700"/>
              <a:buChar char="■"/>
              <a:defRPr/>
            </a:lvl6pPr>
            <a:lvl7pPr indent="-336550" lvl="6" marL="3200400">
              <a:spcBef>
                <a:spcPts val="0"/>
              </a:spcBef>
              <a:spcAft>
                <a:spcPts val="0"/>
              </a:spcAft>
              <a:buSzPts val="1700"/>
              <a:buChar char="●"/>
              <a:defRPr/>
            </a:lvl7pPr>
            <a:lvl8pPr indent="-336550" lvl="7" marL="3657600">
              <a:spcBef>
                <a:spcPts val="0"/>
              </a:spcBef>
              <a:spcAft>
                <a:spcPts val="0"/>
              </a:spcAft>
              <a:buSzPts val="1700"/>
              <a:buChar char="○"/>
              <a:defRPr/>
            </a:lvl8pPr>
            <a:lvl9pPr indent="-336550" lvl="8" marL="4114800">
              <a:spcBef>
                <a:spcPts val="0"/>
              </a:spcBef>
              <a:spcAft>
                <a:spcPts val="0"/>
              </a:spcAft>
              <a:buSzPts val="17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264945" y="8273124"/>
            <a:ext cx="5099100" cy="11832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264945" y="870271"/>
            <a:ext cx="7242600" cy="1120200"/>
          </a:xfrm>
          <a:prstGeom prst="rect">
            <a:avLst/>
          </a:prstGeom>
          <a:noFill/>
          <a:ln>
            <a:noFill/>
          </a:ln>
        </p:spPr>
        <p:txBody>
          <a:bodyPr anchorCtr="0" anchor="t" bIns="113100" lIns="113100" spcFirstLastPara="1" rIns="113100" wrap="square" tIns="11310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  <a:defRPr sz="35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  <a:defRPr sz="35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  <a:defRPr sz="35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  <a:defRPr sz="35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  <a:defRPr sz="35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  <a:defRPr sz="35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  <a:defRPr sz="35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  <a:defRPr sz="35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  <a:defRPr sz="35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264945" y="2253729"/>
            <a:ext cx="7242600" cy="6681000"/>
          </a:xfrm>
          <a:prstGeom prst="rect">
            <a:avLst/>
          </a:prstGeom>
          <a:noFill/>
          <a:ln>
            <a:noFill/>
          </a:ln>
        </p:spPr>
        <p:txBody>
          <a:bodyPr anchorCtr="0" anchor="t" bIns="113100" lIns="113100" spcFirstLastPara="1" rIns="113100" wrap="square" tIns="113100">
            <a:normAutofit/>
          </a:bodyPr>
          <a:lstStyle>
            <a:lvl1pPr indent="-3683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200"/>
              <a:buChar char="●"/>
              <a:defRPr sz="2200">
                <a:solidFill>
                  <a:schemeClr val="dk2"/>
                </a:solidFill>
              </a:defRPr>
            </a:lvl1pPr>
            <a:lvl2pPr indent="-33655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Char char="○"/>
              <a:defRPr sz="1700">
                <a:solidFill>
                  <a:schemeClr val="dk2"/>
                </a:solidFill>
              </a:defRPr>
            </a:lvl2pPr>
            <a:lvl3pPr indent="-33655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Char char="■"/>
              <a:defRPr sz="1700">
                <a:solidFill>
                  <a:schemeClr val="dk2"/>
                </a:solidFill>
              </a:defRPr>
            </a:lvl3pPr>
            <a:lvl4pPr indent="-33655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Char char="●"/>
              <a:defRPr sz="1700">
                <a:solidFill>
                  <a:schemeClr val="dk2"/>
                </a:solidFill>
              </a:defRPr>
            </a:lvl4pPr>
            <a:lvl5pPr indent="-33655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Char char="○"/>
              <a:defRPr sz="1700">
                <a:solidFill>
                  <a:schemeClr val="dk2"/>
                </a:solidFill>
              </a:defRPr>
            </a:lvl5pPr>
            <a:lvl6pPr indent="-33655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Char char="■"/>
              <a:defRPr sz="1700">
                <a:solidFill>
                  <a:schemeClr val="dk2"/>
                </a:solidFill>
              </a:defRPr>
            </a:lvl6pPr>
            <a:lvl7pPr indent="-33655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Char char="●"/>
              <a:defRPr sz="1700">
                <a:solidFill>
                  <a:schemeClr val="dk2"/>
                </a:solidFill>
              </a:defRPr>
            </a:lvl7pPr>
            <a:lvl8pPr indent="-33655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Char char="○"/>
              <a:defRPr sz="1700">
                <a:solidFill>
                  <a:schemeClr val="dk2"/>
                </a:solidFill>
              </a:defRPr>
            </a:lvl8pPr>
            <a:lvl9pPr indent="-33655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Char char="■"/>
              <a:defRPr sz="17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 algn="r">
              <a:buNone/>
              <a:defRPr sz="1200">
                <a:solidFill>
                  <a:schemeClr val="dk2"/>
                </a:solidFill>
              </a:defRPr>
            </a:lvl1pPr>
            <a:lvl2pPr lvl="1" algn="r">
              <a:buNone/>
              <a:defRPr sz="1200">
                <a:solidFill>
                  <a:schemeClr val="dk2"/>
                </a:solidFill>
              </a:defRPr>
            </a:lvl2pPr>
            <a:lvl3pPr lvl="2" algn="r">
              <a:buNone/>
              <a:defRPr sz="1200">
                <a:solidFill>
                  <a:schemeClr val="dk2"/>
                </a:solidFill>
              </a:defRPr>
            </a:lvl3pPr>
            <a:lvl4pPr lvl="3" algn="r">
              <a:buNone/>
              <a:defRPr sz="1200">
                <a:solidFill>
                  <a:schemeClr val="dk2"/>
                </a:solidFill>
              </a:defRPr>
            </a:lvl4pPr>
            <a:lvl5pPr lvl="4" algn="r">
              <a:buNone/>
              <a:defRPr sz="1200">
                <a:solidFill>
                  <a:schemeClr val="dk2"/>
                </a:solidFill>
              </a:defRPr>
            </a:lvl5pPr>
            <a:lvl6pPr lvl="5" algn="r">
              <a:buNone/>
              <a:defRPr sz="1200">
                <a:solidFill>
                  <a:schemeClr val="dk2"/>
                </a:solidFill>
              </a:defRPr>
            </a:lvl6pPr>
            <a:lvl7pPr lvl="6" algn="r">
              <a:buNone/>
              <a:defRPr sz="1200">
                <a:solidFill>
                  <a:schemeClr val="dk2"/>
                </a:solidFill>
              </a:defRPr>
            </a:lvl7pPr>
            <a:lvl8pPr lvl="7" algn="r">
              <a:buNone/>
              <a:defRPr sz="1200">
                <a:solidFill>
                  <a:schemeClr val="dk2"/>
                </a:solidFill>
              </a:defRPr>
            </a:lvl8pPr>
            <a:lvl9pPr lvl="8" algn="r">
              <a:buNone/>
              <a:defRPr sz="12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/>
        </p:nvSpPr>
        <p:spPr>
          <a:xfrm>
            <a:off x="0" y="0"/>
            <a:ext cx="7772400" cy="738000"/>
          </a:xfrm>
          <a:prstGeom prst="rect">
            <a:avLst/>
          </a:prstGeom>
          <a:solidFill>
            <a:srgbClr val="38E0A4"/>
          </a:solidFill>
          <a:ln>
            <a:noFill/>
          </a:ln>
        </p:spPr>
        <p:txBody>
          <a:bodyPr anchorCtr="0" anchor="ctr" bIns="119600" lIns="119600" spcFirstLastPara="1" rIns="119600" wrap="square" tIns="1196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2200">
                <a:latin typeface="Halant"/>
                <a:ea typeface="Halant"/>
                <a:cs typeface="Halant"/>
                <a:sym typeface="Halant"/>
              </a:rPr>
              <a:t>Exploration Speed Dating Notes</a:t>
            </a:r>
            <a:endParaRPr sz="2200">
              <a:solidFill>
                <a:srgbClr val="000000"/>
              </a:solidFill>
              <a:latin typeface="Halant"/>
              <a:ea typeface="Halant"/>
              <a:cs typeface="Halant"/>
              <a:sym typeface="Halant"/>
            </a:endParaRPr>
          </a:p>
        </p:txBody>
      </p:sp>
      <p:graphicFrame>
        <p:nvGraphicFramePr>
          <p:cNvPr id="55" name="Google Shape;55;p13"/>
          <p:cNvGraphicFramePr/>
          <p:nvPr/>
        </p:nvGraphicFramePr>
        <p:xfrm>
          <a:off x="388503" y="849298"/>
          <a:ext cx="3000000" cy="3000000"/>
        </p:xfrm>
        <a:graphic>
          <a:graphicData uri="http://schemas.openxmlformats.org/drawingml/2006/table">
            <a:tbl>
              <a:tblPr>
                <a:noFill/>
                <a:tableStyleId>{953118EF-674A-46A0-860A-E9480C55B294}</a:tableStyleId>
              </a:tblPr>
              <a:tblGrid>
                <a:gridCol w="1199250"/>
                <a:gridCol w="1616300"/>
                <a:gridCol w="1781700"/>
                <a:gridCol w="832050"/>
                <a:gridCol w="1609600"/>
              </a:tblGrid>
              <a:tr h="143005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Name of Historical Figure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178775" marB="178775" marR="77725" marL="777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Major Contributions/ Significance in History 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178775" marB="178775" marR="77725" marL="777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Interaction with Others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178775" marB="178775" marR="77725" marL="777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Swipe Left 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latin typeface="Inter"/>
                          <a:ea typeface="Inter"/>
                          <a:cs typeface="Inter"/>
                          <a:sym typeface="Inter"/>
                        </a:rPr>
                        <a:t>“No Thanks”</a:t>
                      </a: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 OR 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Right </a:t>
                      </a:r>
                      <a:r>
                        <a:rPr lang="en" sz="800">
                          <a:latin typeface="Inter"/>
                          <a:ea typeface="Inter"/>
                          <a:cs typeface="Inter"/>
                          <a:sym typeface="Inter"/>
                        </a:rPr>
                        <a:t>“Sounds Like a Date!”</a:t>
                      </a:r>
                      <a:endParaRPr sz="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178775" marB="178775" marR="77725" marL="777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Why would you be or not be a good match with this person? 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Use specific evidence!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178775" marB="178775" marR="77725" marL="777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15626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178775" marB="178775" marR="77725" marL="77725"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178775" marB="178775" marR="77725" marL="77725"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178775" marB="178775" marR="77725" marL="77725"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OR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178775" marB="178775" marR="77725" marL="77725"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178775" marB="178775" marR="77725" marL="77725"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</a:tcPr>
                </a:tc>
              </a:tr>
              <a:tr h="15626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178775" marB="178775" marR="77725" marL="777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178775" marB="178775" marR="77725" marL="777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178775" marB="178775" marR="77725" marL="777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OR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178775" marB="178775" marR="77725" marL="777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178775" marB="178775" marR="77725" marL="77725"/>
                </a:tc>
              </a:tr>
              <a:tr h="15626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178775" marB="178775" marR="77725" marL="777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178775" marB="178775" marR="77725" marL="777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178775" marB="178775" marR="77725" marL="777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OR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178775" marB="178775" marR="77725" marL="777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178775" marB="178775" marR="77725" marL="77725"/>
                </a:tc>
              </a:tr>
              <a:tr h="15626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178775" marB="178775" marR="77725" marL="777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178775" marB="178775" marR="77725" marL="777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178775" marB="178775" marR="77725" marL="777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OR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178775" marB="178775" marR="77725" marL="777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178775" marB="178775" marR="77725" marL="77725"/>
                </a:tc>
              </a:tr>
            </a:tbl>
          </a:graphicData>
        </a:graphic>
      </p:graphicFrame>
      <p:pic>
        <p:nvPicPr>
          <p:cNvPr id="56" name="Google Shape;56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75008" y="99288"/>
            <a:ext cx="630865" cy="261602"/>
          </a:xfrm>
          <a:prstGeom prst="rect">
            <a:avLst/>
          </a:prstGeom>
          <a:noFill/>
          <a:ln>
            <a:noFill/>
          </a:ln>
        </p:spPr>
      </p:pic>
      <p:pic>
        <p:nvPicPr>
          <p:cNvPr id="57" name="Google Shape;57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81544" y="9348271"/>
            <a:ext cx="431174" cy="431174"/>
          </a:xfrm>
          <a:prstGeom prst="rect">
            <a:avLst/>
          </a:prstGeom>
          <a:noFill/>
          <a:ln>
            <a:noFill/>
          </a:ln>
        </p:spPr>
      </p:pic>
      <p:sp>
        <p:nvSpPr>
          <p:cNvPr id="58" name="Google Shape;58;p13"/>
          <p:cNvSpPr txBox="1"/>
          <p:nvPr/>
        </p:nvSpPr>
        <p:spPr>
          <a:xfrm>
            <a:off x="5533766" y="9472074"/>
            <a:ext cx="1839900" cy="30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 ©2025 Thinking Nation</a:t>
            </a:r>
            <a:endParaRPr sz="11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59" name="Google Shape;59;p13"/>
          <p:cNvSpPr txBox="1"/>
          <p:nvPr/>
        </p:nvSpPr>
        <p:spPr>
          <a:xfrm>
            <a:off x="2966288" y="9472074"/>
            <a:ext cx="1839900" cy="30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thinkingnation.org</a:t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60" name="Google Shape;60;p13"/>
          <p:cNvSpPr/>
          <p:nvPr/>
        </p:nvSpPr>
        <p:spPr>
          <a:xfrm>
            <a:off x="5168900" y="2508250"/>
            <a:ext cx="485700" cy="362100"/>
          </a:xfrm>
          <a:prstGeom prst="leftArrow">
            <a:avLst>
              <a:gd fmla="val 50000" name="adj1"/>
              <a:gd fmla="val 50000" name="adj2"/>
            </a:avLst>
          </a:prstGeom>
          <a:solidFill>
            <a:srgbClr val="38E0A4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1" name="Google Shape;61;p13"/>
          <p:cNvSpPr/>
          <p:nvPr/>
        </p:nvSpPr>
        <p:spPr>
          <a:xfrm flipH="1">
            <a:off x="5168900" y="3394075"/>
            <a:ext cx="485700" cy="362100"/>
          </a:xfrm>
          <a:prstGeom prst="leftArrow">
            <a:avLst>
              <a:gd fmla="val 50000" name="adj1"/>
              <a:gd fmla="val 50000" name="adj2"/>
            </a:avLst>
          </a:prstGeom>
          <a:solidFill>
            <a:srgbClr val="38E0A4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2" name="Google Shape;62;p13"/>
          <p:cNvSpPr/>
          <p:nvPr/>
        </p:nvSpPr>
        <p:spPr>
          <a:xfrm>
            <a:off x="5168900" y="4108525"/>
            <a:ext cx="485700" cy="362100"/>
          </a:xfrm>
          <a:prstGeom prst="leftArrow">
            <a:avLst>
              <a:gd fmla="val 50000" name="adj1"/>
              <a:gd fmla="val 50000" name="adj2"/>
            </a:avLst>
          </a:prstGeom>
          <a:solidFill>
            <a:srgbClr val="38E0A4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3" name="Google Shape;63;p13"/>
          <p:cNvSpPr/>
          <p:nvPr/>
        </p:nvSpPr>
        <p:spPr>
          <a:xfrm flipH="1">
            <a:off x="5168900" y="4994350"/>
            <a:ext cx="485700" cy="362100"/>
          </a:xfrm>
          <a:prstGeom prst="leftArrow">
            <a:avLst>
              <a:gd fmla="val 50000" name="adj1"/>
              <a:gd fmla="val 50000" name="adj2"/>
            </a:avLst>
          </a:prstGeom>
          <a:solidFill>
            <a:srgbClr val="38E0A4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4" name="Google Shape;64;p13"/>
          <p:cNvSpPr/>
          <p:nvPr/>
        </p:nvSpPr>
        <p:spPr>
          <a:xfrm>
            <a:off x="5168900" y="5651500"/>
            <a:ext cx="485700" cy="362100"/>
          </a:xfrm>
          <a:prstGeom prst="leftArrow">
            <a:avLst>
              <a:gd fmla="val 50000" name="adj1"/>
              <a:gd fmla="val 50000" name="adj2"/>
            </a:avLst>
          </a:prstGeom>
          <a:solidFill>
            <a:srgbClr val="38E0A4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5" name="Google Shape;65;p13"/>
          <p:cNvSpPr/>
          <p:nvPr/>
        </p:nvSpPr>
        <p:spPr>
          <a:xfrm flipH="1">
            <a:off x="5168900" y="6537325"/>
            <a:ext cx="485700" cy="362100"/>
          </a:xfrm>
          <a:prstGeom prst="leftArrow">
            <a:avLst>
              <a:gd fmla="val 50000" name="adj1"/>
              <a:gd fmla="val 50000" name="adj2"/>
            </a:avLst>
          </a:prstGeom>
          <a:solidFill>
            <a:srgbClr val="38E0A4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6" name="Google Shape;66;p13"/>
          <p:cNvSpPr/>
          <p:nvPr/>
        </p:nvSpPr>
        <p:spPr>
          <a:xfrm>
            <a:off x="5168900" y="7242175"/>
            <a:ext cx="485700" cy="362100"/>
          </a:xfrm>
          <a:prstGeom prst="leftArrow">
            <a:avLst>
              <a:gd fmla="val 50000" name="adj1"/>
              <a:gd fmla="val 50000" name="adj2"/>
            </a:avLst>
          </a:prstGeom>
          <a:solidFill>
            <a:srgbClr val="38E0A4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7" name="Google Shape;67;p13"/>
          <p:cNvSpPr/>
          <p:nvPr/>
        </p:nvSpPr>
        <p:spPr>
          <a:xfrm flipH="1">
            <a:off x="5168900" y="8128000"/>
            <a:ext cx="485700" cy="362100"/>
          </a:xfrm>
          <a:prstGeom prst="leftArrow">
            <a:avLst>
              <a:gd fmla="val 50000" name="adj1"/>
              <a:gd fmla="val 50000" name="adj2"/>
            </a:avLst>
          </a:prstGeom>
          <a:solidFill>
            <a:srgbClr val="38E0A4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4"/>
          <p:cNvSpPr txBox="1"/>
          <p:nvPr/>
        </p:nvSpPr>
        <p:spPr>
          <a:xfrm>
            <a:off x="0" y="0"/>
            <a:ext cx="7772400" cy="738000"/>
          </a:xfrm>
          <a:prstGeom prst="rect">
            <a:avLst/>
          </a:prstGeom>
          <a:solidFill>
            <a:srgbClr val="38E0A4"/>
          </a:solidFill>
          <a:ln>
            <a:noFill/>
          </a:ln>
        </p:spPr>
        <p:txBody>
          <a:bodyPr anchorCtr="0" anchor="ctr" bIns="119600" lIns="119600" spcFirstLastPara="1" rIns="119600" wrap="square" tIns="1196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2200">
                <a:latin typeface="Halant"/>
                <a:ea typeface="Halant"/>
                <a:cs typeface="Halant"/>
                <a:sym typeface="Halant"/>
              </a:rPr>
              <a:t>Exploration Speed Dating Notes</a:t>
            </a:r>
            <a:endParaRPr sz="2200">
              <a:solidFill>
                <a:srgbClr val="000000"/>
              </a:solidFill>
              <a:latin typeface="Halant"/>
              <a:ea typeface="Halant"/>
              <a:cs typeface="Halant"/>
              <a:sym typeface="Halant"/>
            </a:endParaRPr>
          </a:p>
        </p:txBody>
      </p:sp>
      <p:graphicFrame>
        <p:nvGraphicFramePr>
          <p:cNvPr id="73" name="Google Shape;73;p14"/>
          <p:cNvGraphicFramePr/>
          <p:nvPr/>
        </p:nvGraphicFramePr>
        <p:xfrm>
          <a:off x="388503" y="849298"/>
          <a:ext cx="3000000" cy="3000000"/>
        </p:xfrm>
        <a:graphic>
          <a:graphicData uri="http://schemas.openxmlformats.org/drawingml/2006/table">
            <a:tbl>
              <a:tblPr>
                <a:noFill/>
                <a:tableStyleId>{953118EF-674A-46A0-860A-E9480C55B294}</a:tableStyleId>
              </a:tblPr>
              <a:tblGrid>
                <a:gridCol w="1199250"/>
                <a:gridCol w="1616300"/>
                <a:gridCol w="1781700"/>
                <a:gridCol w="832050"/>
                <a:gridCol w="1609600"/>
              </a:tblGrid>
              <a:tr h="143005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Name of Historical Figure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178775" marB="178775" marR="77725" marL="777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Major Contributions/ Significance in History 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178775" marB="178775" marR="77725" marL="777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Interaction with Others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178775" marB="178775" marR="77725" marL="777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Swipe Left 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latin typeface="Inter"/>
                          <a:ea typeface="Inter"/>
                          <a:cs typeface="Inter"/>
                          <a:sym typeface="Inter"/>
                        </a:rPr>
                        <a:t>“No Thanks”</a:t>
                      </a: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 OR 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Right </a:t>
                      </a:r>
                      <a:r>
                        <a:rPr lang="en" sz="800">
                          <a:latin typeface="Inter"/>
                          <a:ea typeface="Inter"/>
                          <a:cs typeface="Inter"/>
                          <a:sym typeface="Inter"/>
                        </a:rPr>
                        <a:t>“Sounds Like a Date!”</a:t>
                      </a:r>
                      <a:endParaRPr sz="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178775" marB="178775" marR="77725" marL="777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Why would you be or not be a good match with this person? 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Use specific evidence!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178775" marB="178775" marR="77725" marL="777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15626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178775" marB="178775" marR="77725" marL="77725"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178775" marB="178775" marR="77725" marL="77725"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178775" marB="178775" marR="77725" marL="77725"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OR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178775" marB="178775" marR="77725" marL="77725"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178775" marB="178775" marR="77725" marL="77725"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</a:tcPr>
                </a:tc>
              </a:tr>
              <a:tr h="15626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178775" marB="178775" marR="77725" marL="777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178775" marB="178775" marR="77725" marL="777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178775" marB="178775" marR="77725" marL="777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OR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178775" marB="178775" marR="77725" marL="777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178775" marB="178775" marR="77725" marL="77725"/>
                </a:tc>
              </a:tr>
              <a:tr h="15626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178775" marB="178775" marR="77725" marL="777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178775" marB="178775" marR="77725" marL="777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178775" marB="178775" marR="77725" marL="777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OR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178775" marB="178775" marR="77725" marL="777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178775" marB="178775" marR="77725" marL="77725"/>
                </a:tc>
              </a:tr>
              <a:tr h="15626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178775" marB="178775" marR="77725" marL="777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178775" marB="178775" marR="77725" marL="777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178775" marB="178775" marR="77725" marL="777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OR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178775" marB="178775" marR="77725" marL="777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178775" marB="178775" marR="77725" marL="77725"/>
                </a:tc>
              </a:tr>
            </a:tbl>
          </a:graphicData>
        </a:graphic>
      </p:graphicFrame>
      <p:pic>
        <p:nvPicPr>
          <p:cNvPr id="74" name="Google Shape;74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75008" y="99288"/>
            <a:ext cx="630865" cy="261602"/>
          </a:xfrm>
          <a:prstGeom prst="rect">
            <a:avLst/>
          </a:prstGeom>
          <a:noFill/>
          <a:ln>
            <a:noFill/>
          </a:ln>
        </p:spPr>
      </p:pic>
      <p:pic>
        <p:nvPicPr>
          <p:cNvPr id="75" name="Google Shape;75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81544" y="9348271"/>
            <a:ext cx="431174" cy="431174"/>
          </a:xfrm>
          <a:prstGeom prst="rect">
            <a:avLst/>
          </a:prstGeom>
          <a:noFill/>
          <a:ln>
            <a:noFill/>
          </a:ln>
        </p:spPr>
      </p:pic>
      <p:sp>
        <p:nvSpPr>
          <p:cNvPr id="76" name="Google Shape;76;p14"/>
          <p:cNvSpPr txBox="1"/>
          <p:nvPr/>
        </p:nvSpPr>
        <p:spPr>
          <a:xfrm>
            <a:off x="5533766" y="9472074"/>
            <a:ext cx="1839900" cy="30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 ©2025 Thinking Nation</a:t>
            </a:r>
            <a:endParaRPr sz="11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77" name="Google Shape;77;p14"/>
          <p:cNvSpPr txBox="1"/>
          <p:nvPr/>
        </p:nvSpPr>
        <p:spPr>
          <a:xfrm>
            <a:off x="2966288" y="9472074"/>
            <a:ext cx="1839900" cy="30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thinkingnation.org</a:t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78" name="Google Shape;78;p14"/>
          <p:cNvSpPr/>
          <p:nvPr/>
        </p:nvSpPr>
        <p:spPr>
          <a:xfrm>
            <a:off x="5168900" y="2508250"/>
            <a:ext cx="485700" cy="362100"/>
          </a:xfrm>
          <a:prstGeom prst="leftArrow">
            <a:avLst>
              <a:gd fmla="val 50000" name="adj1"/>
              <a:gd fmla="val 50000" name="adj2"/>
            </a:avLst>
          </a:prstGeom>
          <a:solidFill>
            <a:srgbClr val="38E0A4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9" name="Google Shape;79;p14"/>
          <p:cNvSpPr/>
          <p:nvPr/>
        </p:nvSpPr>
        <p:spPr>
          <a:xfrm flipH="1">
            <a:off x="5168900" y="3394075"/>
            <a:ext cx="485700" cy="362100"/>
          </a:xfrm>
          <a:prstGeom prst="leftArrow">
            <a:avLst>
              <a:gd fmla="val 50000" name="adj1"/>
              <a:gd fmla="val 50000" name="adj2"/>
            </a:avLst>
          </a:prstGeom>
          <a:solidFill>
            <a:srgbClr val="38E0A4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0" name="Google Shape;80;p14"/>
          <p:cNvSpPr/>
          <p:nvPr/>
        </p:nvSpPr>
        <p:spPr>
          <a:xfrm>
            <a:off x="5168900" y="4108525"/>
            <a:ext cx="485700" cy="362100"/>
          </a:xfrm>
          <a:prstGeom prst="leftArrow">
            <a:avLst>
              <a:gd fmla="val 50000" name="adj1"/>
              <a:gd fmla="val 50000" name="adj2"/>
            </a:avLst>
          </a:prstGeom>
          <a:solidFill>
            <a:srgbClr val="38E0A4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1" name="Google Shape;81;p14"/>
          <p:cNvSpPr/>
          <p:nvPr/>
        </p:nvSpPr>
        <p:spPr>
          <a:xfrm flipH="1">
            <a:off x="5168900" y="4994350"/>
            <a:ext cx="485700" cy="362100"/>
          </a:xfrm>
          <a:prstGeom prst="leftArrow">
            <a:avLst>
              <a:gd fmla="val 50000" name="adj1"/>
              <a:gd fmla="val 50000" name="adj2"/>
            </a:avLst>
          </a:prstGeom>
          <a:solidFill>
            <a:srgbClr val="38E0A4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2" name="Google Shape;82;p14"/>
          <p:cNvSpPr/>
          <p:nvPr/>
        </p:nvSpPr>
        <p:spPr>
          <a:xfrm>
            <a:off x="5168900" y="5651500"/>
            <a:ext cx="485700" cy="362100"/>
          </a:xfrm>
          <a:prstGeom prst="leftArrow">
            <a:avLst>
              <a:gd fmla="val 50000" name="adj1"/>
              <a:gd fmla="val 50000" name="adj2"/>
            </a:avLst>
          </a:prstGeom>
          <a:solidFill>
            <a:srgbClr val="38E0A4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3" name="Google Shape;83;p14"/>
          <p:cNvSpPr/>
          <p:nvPr/>
        </p:nvSpPr>
        <p:spPr>
          <a:xfrm flipH="1">
            <a:off x="5168900" y="6537325"/>
            <a:ext cx="485700" cy="362100"/>
          </a:xfrm>
          <a:prstGeom prst="leftArrow">
            <a:avLst>
              <a:gd fmla="val 50000" name="adj1"/>
              <a:gd fmla="val 50000" name="adj2"/>
            </a:avLst>
          </a:prstGeom>
          <a:solidFill>
            <a:srgbClr val="38E0A4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4" name="Google Shape;84;p14"/>
          <p:cNvSpPr/>
          <p:nvPr/>
        </p:nvSpPr>
        <p:spPr>
          <a:xfrm>
            <a:off x="5168900" y="7242175"/>
            <a:ext cx="485700" cy="362100"/>
          </a:xfrm>
          <a:prstGeom prst="leftArrow">
            <a:avLst>
              <a:gd fmla="val 50000" name="adj1"/>
              <a:gd fmla="val 50000" name="adj2"/>
            </a:avLst>
          </a:prstGeom>
          <a:solidFill>
            <a:srgbClr val="38E0A4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5" name="Google Shape;85;p14"/>
          <p:cNvSpPr/>
          <p:nvPr/>
        </p:nvSpPr>
        <p:spPr>
          <a:xfrm flipH="1">
            <a:off x="5168900" y="8128000"/>
            <a:ext cx="485700" cy="362100"/>
          </a:xfrm>
          <a:prstGeom prst="leftArrow">
            <a:avLst>
              <a:gd fmla="val 50000" name="adj1"/>
              <a:gd fmla="val 50000" name="adj2"/>
            </a:avLst>
          </a:prstGeom>
          <a:solidFill>
            <a:srgbClr val="38E0A4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15"/>
          <p:cNvSpPr txBox="1"/>
          <p:nvPr/>
        </p:nvSpPr>
        <p:spPr>
          <a:xfrm>
            <a:off x="0" y="0"/>
            <a:ext cx="7772400" cy="738000"/>
          </a:xfrm>
          <a:prstGeom prst="rect">
            <a:avLst/>
          </a:prstGeom>
          <a:solidFill>
            <a:srgbClr val="38E0A4"/>
          </a:solidFill>
          <a:ln>
            <a:noFill/>
          </a:ln>
        </p:spPr>
        <p:txBody>
          <a:bodyPr anchorCtr="0" anchor="ctr" bIns="119600" lIns="119600" spcFirstLastPara="1" rIns="119600" wrap="square" tIns="1196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2200">
                <a:latin typeface="Halant"/>
                <a:ea typeface="Halant"/>
                <a:cs typeface="Halant"/>
                <a:sym typeface="Halant"/>
              </a:rPr>
              <a:t>Exploration Speed Dating Notes</a:t>
            </a:r>
            <a:endParaRPr sz="2200">
              <a:solidFill>
                <a:srgbClr val="000000"/>
              </a:solidFill>
              <a:latin typeface="Halant"/>
              <a:ea typeface="Halant"/>
              <a:cs typeface="Halant"/>
              <a:sym typeface="Halant"/>
            </a:endParaRPr>
          </a:p>
        </p:txBody>
      </p:sp>
      <p:graphicFrame>
        <p:nvGraphicFramePr>
          <p:cNvPr id="91" name="Google Shape;91;p15"/>
          <p:cNvGraphicFramePr/>
          <p:nvPr/>
        </p:nvGraphicFramePr>
        <p:xfrm>
          <a:off x="388503" y="849298"/>
          <a:ext cx="3000000" cy="3000000"/>
        </p:xfrm>
        <a:graphic>
          <a:graphicData uri="http://schemas.openxmlformats.org/drawingml/2006/table">
            <a:tbl>
              <a:tblPr>
                <a:noFill/>
                <a:tableStyleId>{953118EF-674A-46A0-860A-E9480C55B294}</a:tableStyleId>
              </a:tblPr>
              <a:tblGrid>
                <a:gridCol w="1199250"/>
                <a:gridCol w="1616300"/>
                <a:gridCol w="1781700"/>
                <a:gridCol w="832050"/>
                <a:gridCol w="1609600"/>
              </a:tblGrid>
              <a:tr h="143005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Name of Historical Figure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178775" marB="178775" marR="77725" marL="777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Major Contributions/ Significance in History 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178775" marB="178775" marR="77725" marL="777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Interaction with Others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178775" marB="178775" marR="77725" marL="777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Swipe Left 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latin typeface="Inter"/>
                          <a:ea typeface="Inter"/>
                          <a:cs typeface="Inter"/>
                          <a:sym typeface="Inter"/>
                        </a:rPr>
                        <a:t>“No Thanks”</a:t>
                      </a: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 OR 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Right </a:t>
                      </a:r>
                      <a:r>
                        <a:rPr lang="en" sz="800">
                          <a:latin typeface="Inter"/>
                          <a:ea typeface="Inter"/>
                          <a:cs typeface="Inter"/>
                          <a:sym typeface="Inter"/>
                        </a:rPr>
                        <a:t>“Sounds Like a Date!”</a:t>
                      </a:r>
                      <a:endParaRPr sz="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178775" marB="178775" marR="77725" marL="777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Why would you be or not be a good match with this person? 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Use specific evidence!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178775" marB="178775" marR="77725" marL="777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15626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178775" marB="178775" marR="77725" marL="77725"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178775" marB="178775" marR="77725" marL="77725"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178775" marB="178775" marR="77725" marL="77725"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OR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178775" marB="178775" marR="77725" marL="77725"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178775" marB="178775" marR="77725" marL="77725"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</a:tcPr>
                </a:tc>
              </a:tr>
              <a:tr h="15626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178775" marB="178775" marR="77725" marL="777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178775" marB="178775" marR="77725" marL="777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178775" marB="178775" marR="77725" marL="777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OR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178775" marB="178775" marR="77725" marL="777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178775" marB="178775" marR="77725" marL="77725"/>
                </a:tc>
              </a:tr>
              <a:tr h="15626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178775" marB="178775" marR="77725" marL="777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178775" marB="178775" marR="77725" marL="777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178775" marB="178775" marR="77725" marL="777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OR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178775" marB="178775" marR="77725" marL="777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178775" marB="178775" marR="77725" marL="77725"/>
                </a:tc>
              </a:tr>
              <a:tr h="15626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178775" marB="178775" marR="77725" marL="777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178775" marB="178775" marR="77725" marL="777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178775" marB="178775" marR="77725" marL="777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OR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178775" marB="178775" marR="77725" marL="777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178775" marB="178775" marR="77725" marL="77725"/>
                </a:tc>
              </a:tr>
            </a:tbl>
          </a:graphicData>
        </a:graphic>
      </p:graphicFrame>
      <p:pic>
        <p:nvPicPr>
          <p:cNvPr id="92" name="Google Shape;92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75008" y="99288"/>
            <a:ext cx="630865" cy="261602"/>
          </a:xfrm>
          <a:prstGeom prst="rect">
            <a:avLst/>
          </a:prstGeom>
          <a:noFill/>
          <a:ln>
            <a:noFill/>
          </a:ln>
        </p:spPr>
      </p:pic>
      <p:pic>
        <p:nvPicPr>
          <p:cNvPr id="93" name="Google Shape;93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81544" y="9348271"/>
            <a:ext cx="431174" cy="431174"/>
          </a:xfrm>
          <a:prstGeom prst="rect">
            <a:avLst/>
          </a:prstGeom>
          <a:noFill/>
          <a:ln>
            <a:noFill/>
          </a:ln>
        </p:spPr>
      </p:pic>
      <p:sp>
        <p:nvSpPr>
          <p:cNvPr id="94" name="Google Shape;94;p15"/>
          <p:cNvSpPr txBox="1"/>
          <p:nvPr/>
        </p:nvSpPr>
        <p:spPr>
          <a:xfrm>
            <a:off x="5533766" y="9472074"/>
            <a:ext cx="1839900" cy="30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 ©2025 Thinking Nation</a:t>
            </a:r>
            <a:endParaRPr sz="11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95" name="Google Shape;95;p15"/>
          <p:cNvSpPr txBox="1"/>
          <p:nvPr/>
        </p:nvSpPr>
        <p:spPr>
          <a:xfrm>
            <a:off x="2966288" y="9472074"/>
            <a:ext cx="1839900" cy="30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thinkingnation.org</a:t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96" name="Google Shape;96;p15"/>
          <p:cNvSpPr/>
          <p:nvPr/>
        </p:nvSpPr>
        <p:spPr>
          <a:xfrm>
            <a:off x="5168900" y="2508250"/>
            <a:ext cx="485700" cy="362100"/>
          </a:xfrm>
          <a:prstGeom prst="leftArrow">
            <a:avLst>
              <a:gd fmla="val 50000" name="adj1"/>
              <a:gd fmla="val 50000" name="adj2"/>
            </a:avLst>
          </a:prstGeom>
          <a:solidFill>
            <a:srgbClr val="38E0A4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7" name="Google Shape;97;p15"/>
          <p:cNvSpPr/>
          <p:nvPr/>
        </p:nvSpPr>
        <p:spPr>
          <a:xfrm flipH="1">
            <a:off x="5168900" y="3394075"/>
            <a:ext cx="485700" cy="362100"/>
          </a:xfrm>
          <a:prstGeom prst="leftArrow">
            <a:avLst>
              <a:gd fmla="val 50000" name="adj1"/>
              <a:gd fmla="val 50000" name="adj2"/>
            </a:avLst>
          </a:prstGeom>
          <a:solidFill>
            <a:srgbClr val="38E0A4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8" name="Google Shape;98;p15"/>
          <p:cNvSpPr/>
          <p:nvPr/>
        </p:nvSpPr>
        <p:spPr>
          <a:xfrm>
            <a:off x="5168900" y="4108525"/>
            <a:ext cx="485700" cy="362100"/>
          </a:xfrm>
          <a:prstGeom prst="leftArrow">
            <a:avLst>
              <a:gd fmla="val 50000" name="adj1"/>
              <a:gd fmla="val 50000" name="adj2"/>
            </a:avLst>
          </a:prstGeom>
          <a:solidFill>
            <a:srgbClr val="38E0A4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9" name="Google Shape;99;p15"/>
          <p:cNvSpPr/>
          <p:nvPr/>
        </p:nvSpPr>
        <p:spPr>
          <a:xfrm flipH="1">
            <a:off x="5168900" y="4994350"/>
            <a:ext cx="485700" cy="362100"/>
          </a:xfrm>
          <a:prstGeom prst="leftArrow">
            <a:avLst>
              <a:gd fmla="val 50000" name="adj1"/>
              <a:gd fmla="val 50000" name="adj2"/>
            </a:avLst>
          </a:prstGeom>
          <a:solidFill>
            <a:srgbClr val="38E0A4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0" name="Google Shape;100;p15"/>
          <p:cNvSpPr/>
          <p:nvPr/>
        </p:nvSpPr>
        <p:spPr>
          <a:xfrm>
            <a:off x="5168900" y="5651500"/>
            <a:ext cx="485700" cy="362100"/>
          </a:xfrm>
          <a:prstGeom prst="leftArrow">
            <a:avLst>
              <a:gd fmla="val 50000" name="adj1"/>
              <a:gd fmla="val 50000" name="adj2"/>
            </a:avLst>
          </a:prstGeom>
          <a:solidFill>
            <a:srgbClr val="38E0A4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1" name="Google Shape;101;p15"/>
          <p:cNvSpPr/>
          <p:nvPr/>
        </p:nvSpPr>
        <p:spPr>
          <a:xfrm flipH="1">
            <a:off x="5168900" y="6537325"/>
            <a:ext cx="485700" cy="362100"/>
          </a:xfrm>
          <a:prstGeom prst="leftArrow">
            <a:avLst>
              <a:gd fmla="val 50000" name="adj1"/>
              <a:gd fmla="val 50000" name="adj2"/>
            </a:avLst>
          </a:prstGeom>
          <a:solidFill>
            <a:srgbClr val="38E0A4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2" name="Google Shape;102;p15"/>
          <p:cNvSpPr/>
          <p:nvPr/>
        </p:nvSpPr>
        <p:spPr>
          <a:xfrm>
            <a:off x="5168900" y="7242175"/>
            <a:ext cx="485700" cy="362100"/>
          </a:xfrm>
          <a:prstGeom prst="leftArrow">
            <a:avLst>
              <a:gd fmla="val 50000" name="adj1"/>
              <a:gd fmla="val 50000" name="adj2"/>
            </a:avLst>
          </a:prstGeom>
          <a:solidFill>
            <a:srgbClr val="38E0A4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3" name="Google Shape;103;p15"/>
          <p:cNvSpPr/>
          <p:nvPr/>
        </p:nvSpPr>
        <p:spPr>
          <a:xfrm flipH="1">
            <a:off x="5168900" y="8128000"/>
            <a:ext cx="485700" cy="362100"/>
          </a:xfrm>
          <a:prstGeom prst="leftArrow">
            <a:avLst>
              <a:gd fmla="val 50000" name="adj1"/>
              <a:gd fmla="val 50000" name="adj2"/>
            </a:avLst>
          </a:prstGeom>
          <a:solidFill>
            <a:srgbClr val="38E0A4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16"/>
          <p:cNvSpPr txBox="1"/>
          <p:nvPr/>
        </p:nvSpPr>
        <p:spPr>
          <a:xfrm>
            <a:off x="0" y="0"/>
            <a:ext cx="7772400" cy="738000"/>
          </a:xfrm>
          <a:prstGeom prst="rect">
            <a:avLst/>
          </a:prstGeom>
          <a:solidFill>
            <a:srgbClr val="38E0A4"/>
          </a:solidFill>
          <a:ln>
            <a:noFill/>
          </a:ln>
        </p:spPr>
        <p:txBody>
          <a:bodyPr anchorCtr="0" anchor="ctr" bIns="119600" lIns="119600" spcFirstLastPara="1" rIns="119600" wrap="square" tIns="1196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" sz="2200">
                <a:latin typeface="Halant"/>
                <a:ea typeface="Halant"/>
                <a:cs typeface="Halant"/>
                <a:sym typeface="Halant"/>
              </a:rPr>
              <a:t>Exploration Speed Dating Notes</a:t>
            </a:r>
            <a:endParaRPr sz="2200">
              <a:solidFill>
                <a:srgbClr val="000000"/>
              </a:solidFill>
              <a:latin typeface="Halant"/>
              <a:ea typeface="Halant"/>
              <a:cs typeface="Halant"/>
              <a:sym typeface="Halant"/>
            </a:endParaRPr>
          </a:p>
        </p:txBody>
      </p:sp>
      <p:graphicFrame>
        <p:nvGraphicFramePr>
          <p:cNvPr id="109" name="Google Shape;109;p16"/>
          <p:cNvGraphicFramePr/>
          <p:nvPr/>
        </p:nvGraphicFramePr>
        <p:xfrm>
          <a:off x="388503" y="849298"/>
          <a:ext cx="3000000" cy="3000000"/>
        </p:xfrm>
        <a:graphic>
          <a:graphicData uri="http://schemas.openxmlformats.org/drawingml/2006/table">
            <a:tbl>
              <a:tblPr>
                <a:noFill/>
                <a:tableStyleId>{953118EF-674A-46A0-860A-E9480C55B294}</a:tableStyleId>
              </a:tblPr>
              <a:tblGrid>
                <a:gridCol w="1199250"/>
                <a:gridCol w="1616300"/>
                <a:gridCol w="1781700"/>
                <a:gridCol w="832050"/>
                <a:gridCol w="1609600"/>
              </a:tblGrid>
              <a:tr h="143005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Name of Historical Figure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178775" marB="178775" marR="77725" marL="777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Major Contributions/ Significance in History 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178775" marB="178775" marR="77725" marL="777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Interaction with Others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178775" marB="178775" marR="77725" marL="777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Swipe Left 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800">
                          <a:latin typeface="Inter"/>
                          <a:ea typeface="Inter"/>
                          <a:cs typeface="Inter"/>
                          <a:sym typeface="Inter"/>
                        </a:rPr>
                        <a:t>“No Thanks”</a:t>
                      </a: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 OR 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Right </a:t>
                      </a:r>
                      <a:r>
                        <a:rPr lang="en" sz="800">
                          <a:latin typeface="Inter"/>
                          <a:ea typeface="Inter"/>
                          <a:cs typeface="Inter"/>
                          <a:sym typeface="Inter"/>
                        </a:rPr>
                        <a:t>“Sounds Like a Date!”</a:t>
                      </a:r>
                      <a:endParaRPr sz="8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178775" marB="178775" marR="77725" marL="777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Why would you be or not be a good match with this person? 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Use specific evidence!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178775" marB="178775" marR="77725" marL="777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15626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178775" marB="178775" marR="77725" marL="77725"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178775" marB="178775" marR="77725" marL="77725"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178775" marB="178775" marR="77725" marL="77725"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OR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178775" marB="178775" marR="77725" marL="77725"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178775" marB="178775" marR="77725" marL="77725"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</a:tcPr>
                </a:tc>
              </a:tr>
              <a:tr h="15626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178775" marB="178775" marR="77725" marL="777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178775" marB="178775" marR="77725" marL="777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178775" marB="178775" marR="77725" marL="777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OR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178775" marB="178775" marR="77725" marL="777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178775" marB="178775" marR="77725" marL="77725"/>
                </a:tc>
              </a:tr>
              <a:tr h="15626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178775" marB="178775" marR="77725" marL="777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178775" marB="178775" marR="77725" marL="777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178775" marB="178775" marR="77725" marL="777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OR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178775" marB="178775" marR="77725" marL="777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178775" marB="178775" marR="77725" marL="77725"/>
                </a:tc>
              </a:tr>
              <a:tr h="15626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178775" marB="178775" marR="77725" marL="777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178775" marB="178775" marR="77725" marL="777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178775" marB="178775" marR="77725" marL="777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OR</a:t>
                      </a:r>
                      <a:endParaRPr sz="1200">
                        <a:solidFill>
                          <a:schemeClr val="dk1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178775" marB="178775" marR="77725" marL="777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178775" marB="178775" marR="77725" marL="77725"/>
                </a:tc>
              </a:tr>
            </a:tbl>
          </a:graphicData>
        </a:graphic>
      </p:graphicFrame>
      <p:pic>
        <p:nvPicPr>
          <p:cNvPr id="110" name="Google Shape;110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75008" y="99288"/>
            <a:ext cx="630865" cy="261602"/>
          </a:xfrm>
          <a:prstGeom prst="rect">
            <a:avLst/>
          </a:prstGeom>
          <a:noFill/>
          <a:ln>
            <a:noFill/>
          </a:ln>
        </p:spPr>
      </p:pic>
      <p:pic>
        <p:nvPicPr>
          <p:cNvPr id="111" name="Google Shape;111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81544" y="9348271"/>
            <a:ext cx="431174" cy="431174"/>
          </a:xfrm>
          <a:prstGeom prst="rect">
            <a:avLst/>
          </a:prstGeom>
          <a:noFill/>
          <a:ln>
            <a:noFill/>
          </a:ln>
        </p:spPr>
      </p:pic>
      <p:sp>
        <p:nvSpPr>
          <p:cNvPr id="112" name="Google Shape;112;p16"/>
          <p:cNvSpPr txBox="1"/>
          <p:nvPr/>
        </p:nvSpPr>
        <p:spPr>
          <a:xfrm>
            <a:off x="5533766" y="9472074"/>
            <a:ext cx="1839900" cy="30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 ©2025 Thinking Nation</a:t>
            </a:r>
            <a:endParaRPr sz="11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13" name="Google Shape;113;p16"/>
          <p:cNvSpPr txBox="1"/>
          <p:nvPr/>
        </p:nvSpPr>
        <p:spPr>
          <a:xfrm>
            <a:off x="2966288" y="9472074"/>
            <a:ext cx="1839900" cy="30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thinkingnation.org</a:t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14" name="Google Shape;114;p16"/>
          <p:cNvSpPr/>
          <p:nvPr/>
        </p:nvSpPr>
        <p:spPr>
          <a:xfrm>
            <a:off x="5168900" y="2508250"/>
            <a:ext cx="485700" cy="362100"/>
          </a:xfrm>
          <a:prstGeom prst="leftArrow">
            <a:avLst>
              <a:gd fmla="val 50000" name="adj1"/>
              <a:gd fmla="val 50000" name="adj2"/>
            </a:avLst>
          </a:prstGeom>
          <a:solidFill>
            <a:srgbClr val="38E0A4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5" name="Google Shape;115;p16"/>
          <p:cNvSpPr/>
          <p:nvPr/>
        </p:nvSpPr>
        <p:spPr>
          <a:xfrm flipH="1">
            <a:off x="5168900" y="3394075"/>
            <a:ext cx="485700" cy="362100"/>
          </a:xfrm>
          <a:prstGeom prst="leftArrow">
            <a:avLst>
              <a:gd fmla="val 50000" name="adj1"/>
              <a:gd fmla="val 50000" name="adj2"/>
            </a:avLst>
          </a:prstGeom>
          <a:solidFill>
            <a:srgbClr val="38E0A4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6" name="Google Shape;116;p16"/>
          <p:cNvSpPr/>
          <p:nvPr/>
        </p:nvSpPr>
        <p:spPr>
          <a:xfrm>
            <a:off x="5168900" y="4108525"/>
            <a:ext cx="485700" cy="362100"/>
          </a:xfrm>
          <a:prstGeom prst="leftArrow">
            <a:avLst>
              <a:gd fmla="val 50000" name="adj1"/>
              <a:gd fmla="val 50000" name="adj2"/>
            </a:avLst>
          </a:prstGeom>
          <a:solidFill>
            <a:srgbClr val="38E0A4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7" name="Google Shape;117;p16"/>
          <p:cNvSpPr/>
          <p:nvPr/>
        </p:nvSpPr>
        <p:spPr>
          <a:xfrm flipH="1">
            <a:off x="5168900" y="4994350"/>
            <a:ext cx="485700" cy="362100"/>
          </a:xfrm>
          <a:prstGeom prst="leftArrow">
            <a:avLst>
              <a:gd fmla="val 50000" name="adj1"/>
              <a:gd fmla="val 50000" name="adj2"/>
            </a:avLst>
          </a:prstGeom>
          <a:solidFill>
            <a:srgbClr val="38E0A4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8" name="Google Shape;118;p16"/>
          <p:cNvSpPr/>
          <p:nvPr/>
        </p:nvSpPr>
        <p:spPr>
          <a:xfrm>
            <a:off x="5168900" y="5651500"/>
            <a:ext cx="485700" cy="362100"/>
          </a:xfrm>
          <a:prstGeom prst="leftArrow">
            <a:avLst>
              <a:gd fmla="val 50000" name="adj1"/>
              <a:gd fmla="val 50000" name="adj2"/>
            </a:avLst>
          </a:prstGeom>
          <a:solidFill>
            <a:srgbClr val="38E0A4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9" name="Google Shape;119;p16"/>
          <p:cNvSpPr/>
          <p:nvPr/>
        </p:nvSpPr>
        <p:spPr>
          <a:xfrm flipH="1">
            <a:off x="5168900" y="6537325"/>
            <a:ext cx="485700" cy="362100"/>
          </a:xfrm>
          <a:prstGeom prst="leftArrow">
            <a:avLst>
              <a:gd fmla="val 50000" name="adj1"/>
              <a:gd fmla="val 50000" name="adj2"/>
            </a:avLst>
          </a:prstGeom>
          <a:solidFill>
            <a:srgbClr val="38E0A4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0" name="Google Shape;120;p16"/>
          <p:cNvSpPr/>
          <p:nvPr/>
        </p:nvSpPr>
        <p:spPr>
          <a:xfrm>
            <a:off x="5168900" y="7242175"/>
            <a:ext cx="485700" cy="362100"/>
          </a:xfrm>
          <a:prstGeom prst="leftArrow">
            <a:avLst>
              <a:gd fmla="val 50000" name="adj1"/>
              <a:gd fmla="val 50000" name="adj2"/>
            </a:avLst>
          </a:prstGeom>
          <a:solidFill>
            <a:srgbClr val="38E0A4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1" name="Google Shape;121;p16"/>
          <p:cNvSpPr/>
          <p:nvPr/>
        </p:nvSpPr>
        <p:spPr>
          <a:xfrm flipH="1">
            <a:off x="5168900" y="8128000"/>
            <a:ext cx="485700" cy="362100"/>
          </a:xfrm>
          <a:prstGeom prst="leftArrow">
            <a:avLst>
              <a:gd fmla="val 50000" name="adj1"/>
              <a:gd fmla="val 50000" name="adj2"/>
            </a:avLst>
          </a:prstGeom>
          <a:solidFill>
            <a:srgbClr val="38E0A4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